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59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ExoHabitAI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Intelligent Habitability Prediction System — Internship Project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| Machine Learning | Data Engineering | Full‑Stack Dashboard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79876-E673-A37E-B9A9-3F873B443B23}"/>
              </a:ext>
            </a:extLst>
          </p:cNvPr>
          <p:cNvSpPr/>
          <p:nvPr/>
        </p:nvSpPr>
        <p:spPr>
          <a:xfrm>
            <a:off x="12822382" y="7710055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531" y="1729264"/>
            <a:ext cx="7620833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Outcomes, Highlights &amp; Next Steps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50531" y="2560201"/>
            <a:ext cx="2499360" cy="3204210"/>
          </a:xfrm>
          <a:prstGeom prst="roundRect">
            <a:avLst>
              <a:gd name="adj" fmla="val 31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47817" y="2757488"/>
            <a:ext cx="569238" cy="569238"/>
          </a:xfrm>
          <a:prstGeom prst="roundRect">
            <a:avLst>
              <a:gd name="adj" fmla="val 16061973"/>
            </a:avLst>
          </a:prstGeom>
          <a:solidFill>
            <a:srgbClr val="5E4CE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4384" y="2914055"/>
            <a:ext cx="256103" cy="2561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47817" y="3485436"/>
            <a:ext cx="21047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Achievements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47817" y="3877032"/>
            <a:ext cx="2104787" cy="1672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full ML pipeline, implemented real-time prediction APIs, developed ranking engine, designed interactive dashboard.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8808601" y="2560201"/>
            <a:ext cx="2499479" cy="3204210"/>
          </a:xfrm>
          <a:prstGeom prst="roundRect">
            <a:avLst>
              <a:gd name="adj" fmla="val 31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005888" y="2757488"/>
            <a:ext cx="569238" cy="569238"/>
          </a:xfrm>
          <a:prstGeom prst="roundRect">
            <a:avLst>
              <a:gd name="adj" fmla="val 16061973"/>
            </a:avLst>
          </a:prstGeom>
          <a:solidFill>
            <a:srgbClr val="5E4CE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2455" y="2914055"/>
            <a:ext cx="256103" cy="2561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05888" y="3485436"/>
            <a:ext cx="2104906" cy="592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Technical Highlights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9005888" y="4173498"/>
            <a:ext cx="2104906" cy="1393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training pipeline, adaptive scoring, real‑time service, data-driven visualization layer.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11466790" y="2560201"/>
            <a:ext cx="2499360" cy="3204210"/>
          </a:xfrm>
          <a:prstGeom prst="roundRect">
            <a:avLst>
              <a:gd name="adj" fmla="val 31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664077" y="2757488"/>
            <a:ext cx="569238" cy="569238"/>
          </a:xfrm>
          <a:prstGeom prst="roundRect">
            <a:avLst>
              <a:gd name="adj" fmla="val 16061973"/>
            </a:avLst>
          </a:prstGeom>
          <a:solidFill>
            <a:srgbClr val="5E4CE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0644" y="2914055"/>
            <a:ext cx="256103" cy="2561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664077" y="3485436"/>
            <a:ext cx="210478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Scope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1664077" y="3877032"/>
            <a:ext cx="2104787" cy="1393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neural models, automated feature selection, live streaming integration, scalable model serving.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150531" y="5942886"/>
            <a:ext cx="7815739" cy="557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ExoHabitAI demonstrates a full AI lifecycle: data exploration → model training → real-time prediction → interactive analytics, turning complex datasets into decision support.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0D7F68-DE7B-443E-334F-9010D5EB3A02}"/>
              </a:ext>
            </a:extLst>
          </p:cNvPr>
          <p:cNvSpPr/>
          <p:nvPr/>
        </p:nvSpPr>
        <p:spPr>
          <a:xfrm>
            <a:off x="12822382" y="7710055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24989"/>
            <a:ext cx="1205984" cy="745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724989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it 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4215408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analytics platform that evaluates planetary datasets and estimates habitability using ML.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24989"/>
            <a:ext cx="1205984" cy="745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724989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Main outputs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4215408"/>
            <a:ext cx="266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predictions, ranked analytical insights, interactive visual outputs.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24989"/>
            <a:ext cx="1205984" cy="745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724989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4215408"/>
            <a:ext cx="266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End-to-end integration of data science and software engineering.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F6F4F3-562C-4AED-484E-711ECA301628}"/>
              </a:ext>
            </a:extLst>
          </p:cNvPr>
          <p:cNvSpPr/>
          <p:nvPr/>
        </p:nvSpPr>
        <p:spPr>
          <a:xfrm>
            <a:off x="12822382" y="7730837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04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89409"/>
            <a:ext cx="2367558" cy="3499604"/>
          </a:xfrm>
          <a:prstGeom prst="roundRect">
            <a:avLst>
              <a:gd name="adj" fmla="val 40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23843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68591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Large-scale, multi-dimensional planetary datasets that are hard to interpret manually.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2889409"/>
            <a:ext cx="2367558" cy="3499604"/>
          </a:xfrm>
          <a:prstGeom prst="roundRect">
            <a:avLst>
              <a:gd name="adj" fmla="val 40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08996" y="3123843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Analysis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08996" y="3614261"/>
            <a:ext cx="18986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methods lack automation and real-time prediction capability.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2889409"/>
            <a:ext cx="2367558" cy="3499604"/>
          </a:xfrm>
          <a:prstGeom prst="roundRect">
            <a:avLst>
              <a:gd name="adj" fmla="val 40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703368" y="3123843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03368" y="3614261"/>
            <a:ext cx="189869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an AI-driven system to learn patterns and produce automated habitability predictions.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A76D1B-5DE9-A6EF-FB50-5584D0677BE0}"/>
              </a:ext>
            </a:extLst>
          </p:cNvPr>
          <p:cNvSpPr/>
          <p:nvPr/>
        </p:nvSpPr>
        <p:spPr>
          <a:xfrm>
            <a:off x="12822382" y="7710055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823793"/>
            <a:ext cx="5194459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Approach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4" y="2205871"/>
            <a:ext cx="8386882" cy="47524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8703" y="1972508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628703" y="2302788"/>
            <a:ext cx="4281964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9628703" y="2452330"/>
            <a:ext cx="3598664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1. Data exploration &amp; cleaning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628703" y="3122890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9628703" y="3453170"/>
            <a:ext cx="4281964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Text 6"/>
          <p:cNvSpPr/>
          <p:nvPr/>
        </p:nvSpPr>
        <p:spPr>
          <a:xfrm>
            <a:off x="9628703" y="3602712"/>
            <a:ext cx="3881914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2. Scientific feature engineering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9628703" y="4273272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628703" y="4603552"/>
            <a:ext cx="4281964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2" name="Text 9"/>
          <p:cNvSpPr/>
          <p:nvPr/>
        </p:nvSpPr>
        <p:spPr>
          <a:xfrm>
            <a:off x="9628703" y="4753094"/>
            <a:ext cx="373368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3. Model training &amp; comparison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628703" y="5423654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628703" y="5753933"/>
            <a:ext cx="4281964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5" name="Text 12"/>
          <p:cNvSpPr/>
          <p:nvPr/>
        </p:nvSpPr>
        <p:spPr>
          <a:xfrm>
            <a:off x="9628703" y="5903476"/>
            <a:ext cx="339006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4. Backend API &amp; dashboard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628703" y="6597848"/>
            <a:ext cx="4281964" cy="63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Transforms raw data into actionable insights via a structured AI workflow.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634935-45DF-3699-1D96-67E6D362A408}"/>
              </a:ext>
            </a:extLst>
          </p:cNvPr>
          <p:cNvSpPr/>
          <p:nvPr/>
        </p:nvSpPr>
        <p:spPr>
          <a:xfrm>
            <a:off x="12822382" y="7710055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0086"/>
            <a:ext cx="6214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Understanding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02493"/>
            <a:ext cx="1829753" cy="2287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73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Planetary Attributes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635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Planet radius, orbital period, temperature and related measurements.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802493"/>
            <a:ext cx="1829753" cy="22871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73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Stellar Properties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635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Host star characteristics included for context in habitability estimation.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02493"/>
            <a:ext cx="1829753" cy="22871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73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635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 missing values, numeric scaling, feature validation, scientific filtering.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927B65-4193-DF44-6081-D6C861451AF4}"/>
              </a:ext>
            </a:extLst>
          </p:cNvPr>
          <p:cNvSpPr/>
          <p:nvPr/>
        </p:nvSpPr>
        <p:spPr>
          <a:xfrm>
            <a:off x="12822382" y="7720446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6573798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Machine Learning Pipeline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6049" y="3631883"/>
            <a:ext cx="8351996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splitting &amp; validation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Feature preprocessing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training &amp; performance evaluation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536049" y="4955858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Algorithms: Logistic Regression, Random Forest Classifier. Evaluation metric: ROC‑AUC score for probability quality.</a:t>
            </a:r>
            <a:endParaRPr lang="en-US" sz="16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FC56B-13A1-267E-7405-A533AB8692FE}"/>
              </a:ext>
            </a:extLst>
          </p:cNvPr>
          <p:cNvSpPr/>
          <p:nvPr/>
        </p:nvSpPr>
        <p:spPr>
          <a:xfrm>
            <a:off x="12822382" y="7710055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32936"/>
            <a:ext cx="7401282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Intelligent Prediction Engine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4" y="2279809"/>
            <a:ext cx="8298656" cy="470249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7395" y="1914525"/>
            <a:ext cx="4216122" cy="2149793"/>
          </a:xfrm>
          <a:prstGeom prst="roundRect">
            <a:avLst>
              <a:gd name="adj" fmla="val 4379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91951" y="2169081"/>
            <a:ext cx="2838450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Predictions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91951" y="2740700"/>
            <a:ext cx="3707011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Accepts user parameters and returns habitability probability and classification.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7395" y="4285774"/>
            <a:ext cx="4216122" cy="2149793"/>
          </a:xfrm>
          <a:prstGeom prst="roundRect">
            <a:avLst>
              <a:gd name="adj" fmla="val 4379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91951" y="4540329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Inference Flow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91951" y="5111948"/>
            <a:ext cx="3707011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Input → preprocess → model → probability score → classification output.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7395" y="6684645"/>
            <a:ext cx="4216122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Enables live interaction between UI and AI system for immediate insights.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20E02-D355-4A86-B15B-2435833D06E4}"/>
              </a:ext>
            </a:extLst>
          </p:cNvPr>
          <p:cNvSpPr/>
          <p:nvPr/>
        </p:nvSpPr>
        <p:spPr>
          <a:xfrm>
            <a:off x="12822382" y="7710055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7621" y="556141"/>
            <a:ext cx="4599623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Architecture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21" y="1429345"/>
            <a:ext cx="12695039" cy="58097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66763" y="2192222"/>
            <a:ext cx="2808249" cy="35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Interface Layer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66763" y="2643101"/>
            <a:ext cx="3095314" cy="50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Frontend dashboard and Backend REST API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305330" y="4101831"/>
            <a:ext cx="2808249" cy="351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267886" y="4552711"/>
            <a:ext cx="2845692" cy="50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pipelines and processing modules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66763" y="5087838"/>
            <a:ext cx="2808249" cy="35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Inference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66763" y="5538718"/>
            <a:ext cx="3095314" cy="508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inference engine and AI ranking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621" y="7406997"/>
            <a:ext cx="1269503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Frontend: interactive dashboard and visualization panels. Backend: REST API, data processing, inference. AI: trained pipeline with automated ranking logic.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EF5CA6-5DC9-FC1F-4AC6-5384F0B3424C}"/>
              </a:ext>
            </a:extLst>
          </p:cNvPr>
          <p:cNvSpPr/>
          <p:nvPr/>
        </p:nvSpPr>
        <p:spPr>
          <a:xfrm>
            <a:off x="12822382" y="7730837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8781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Dashboard Experience &amp; Ranking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24989"/>
            <a:ext cx="1849993" cy="11433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27271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Dashboard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927271" y="4215408"/>
            <a:ext cx="42461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results, habitability score visualization, ranked exoplanet table, dataset statistics.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724989"/>
            <a:ext cx="1850112" cy="11433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048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Ranking System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0484" y="4215408"/>
            <a:ext cx="42461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Every planet gets a probability score; dataset is auto-sorted to generate an analysis-ready ranked list for comparison and visualization.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F389DD-DC31-DA9F-16D1-86810E23A9C4}"/>
              </a:ext>
            </a:extLst>
          </p:cNvPr>
          <p:cNvSpPr/>
          <p:nvPr/>
        </p:nvSpPr>
        <p:spPr>
          <a:xfrm>
            <a:off x="12822382" y="7720446"/>
            <a:ext cx="1714500" cy="42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453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Outfit Light</vt:lpstr>
      <vt:lpstr>Arial</vt:lpstr>
      <vt:lpstr>Outfit Extra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Lenovo</dc:creator>
  <cp:lastModifiedBy>sujit kokate</cp:lastModifiedBy>
  <cp:revision>2</cp:revision>
  <dcterms:created xsi:type="dcterms:W3CDTF">2026-02-20T11:48:13Z</dcterms:created>
  <dcterms:modified xsi:type="dcterms:W3CDTF">2026-02-20T11:54:32Z</dcterms:modified>
</cp:coreProperties>
</file>